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4" r:id="rId5"/>
    <p:sldId id="260" r:id="rId6"/>
    <p:sldId id="265" r:id="rId7"/>
    <p:sldId id="266" r:id="rId8"/>
    <p:sldId id="267" r:id="rId9"/>
    <p:sldId id="263" r:id="rId10"/>
    <p:sldId id="268" r:id="rId11"/>
    <p:sldId id="274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15EFB-E8AC-467E-8DC2-E43E60A17925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FA947-27FF-4655-80C9-1D1D71450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2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4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7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2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50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FA947-27FF-4655-80C9-1D1D71450B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9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4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1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7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5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5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DECC-93D8-421D-BA0F-A3938099851C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B151-685E-4F28-9A53-BEC144D0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video/oDi3IDSdZr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7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microsoft.com/office/2007/relationships/hdphoto" Target="../media/hdphoto5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295400" y="304801"/>
            <a:ext cx="6492240" cy="17838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Welcome </a:t>
            </a:r>
          </a:p>
          <a:p>
            <a:pPr algn="ctr"/>
            <a:r>
              <a:rPr lang="en-US" sz="4000" b="1" dirty="0" smtClean="0"/>
              <a:t>to </a:t>
            </a:r>
          </a:p>
          <a:p>
            <a:pPr algn="ctr"/>
            <a:r>
              <a:rPr lang="en-US" sz="4000" b="1" dirty="0" smtClean="0"/>
              <a:t>English Class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4" t="12758" r="6380"/>
          <a:stretch/>
        </p:blipFill>
        <p:spPr>
          <a:xfrm>
            <a:off x="1295400" y="2553317"/>
            <a:ext cx="7086599" cy="3949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506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3537857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3015343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03" y="2823865"/>
            <a:ext cx="3942336" cy="32973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2362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Passport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8912" y="1219200"/>
            <a:ext cx="102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Visa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121247"/>
            <a:ext cx="220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Departure Card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3528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Mita’s</a:t>
            </a:r>
            <a:r>
              <a:rPr lang="en-US" sz="2400" b="1" dirty="0" smtClean="0">
                <a:solidFill>
                  <a:srgbClr val="7030A0"/>
                </a:solidFill>
              </a:rPr>
              <a:t> uncle brings form for all of them to fill in before going through the immigration. The immigration officer will check the passport and stamp it.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/>
          </p:cNvPr>
          <p:cNvSpPr txBox="1"/>
          <p:nvPr/>
        </p:nvSpPr>
        <p:spPr>
          <a:xfrm>
            <a:off x="1524000" y="762000"/>
            <a:ext cx="6400800" cy="646331"/>
          </a:xfrm>
          <a:prstGeom prst="rect">
            <a:avLst/>
          </a:prstGeom>
          <a:solidFill>
            <a:schemeClr val="accent1"/>
          </a:solidFill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Lets enjoy the </a:t>
            </a:r>
            <a:r>
              <a:rPr lang="en-US" sz="3600" b="1" dirty="0" smtClean="0">
                <a:solidFill>
                  <a:srgbClr val="FF0000"/>
                </a:solidFill>
              </a:rPr>
              <a:t>video 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Cloud 1"/>
          <p:cNvSpPr/>
          <p:nvPr/>
        </p:nvSpPr>
        <p:spPr>
          <a:xfrm>
            <a:off x="3657600" y="2057400"/>
            <a:ext cx="3200400" cy="3200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Please on your internet connection to enjoy this video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1" y="1447800"/>
            <a:ext cx="7883236" cy="4800600"/>
            <a:chOff x="1389995" y="1828800"/>
            <a:chExt cx="6487107" cy="44196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9995" y="1828800"/>
              <a:ext cx="6364012" cy="3200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8498" y="5029199"/>
              <a:ext cx="6458604" cy="1219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895600" y="533400"/>
            <a:ext cx="32766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Silent Reading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87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533400"/>
            <a:ext cx="32766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Group Work</a:t>
            </a:r>
            <a:endParaRPr lang="en-US" sz="32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599"/>
            <a:ext cx="6781800" cy="2819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3000" y="4151055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Answer the questions in groups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Why is </a:t>
            </a:r>
            <a:r>
              <a:rPr lang="en-US" sz="3200" b="1" dirty="0" err="1" smtClean="0">
                <a:solidFill>
                  <a:srgbClr val="7030A0"/>
                </a:solidFill>
              </a:rPr>
              <a:t>Mita</a:t>
            </a:r>
            <a:r>
              <a:rPr lang="en-US" sz="3200" b="1" dirty="0" smtClean="0">
                <a:solidFill>
                  <a:srgbClr val="7030A0"/>
                </a:solidFill>
              </a:rPr>
              <a:t> exited?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Why aren’t </a:t>
            </a:r>
            <a:r>
              <a:rPr lang="en-US" sz="3200" b="1" dirty="0" err="1" smtClean="0">
                <a:solidFill>
                  <a:srgbClr val="7030A0"/>
                </a:solidFill>
              </a:rPr>
              <a:t>Mita’s</a:t>
            </a:r>
            <a:r>
              <a:rPr lang="en-US" sz="3200" b="1" dirty="0" smtClean="0">
                <a:solidFill>
                  <a:srgbClr val="7030A0"/>
                </a:solidFill>
              </a:rPr>
              <a:t> parents going with her?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What does an immigration officer do at the airport? 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64770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Asking and answering Questions</a:t>
            </a:r>
            <a:endParaRPr lang="en-US" sz="32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5334000" cy="2892276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44196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Answer the questions individually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Where Does Zara live?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What did they decide?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What have they visited in Bangladesh?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318655"/>
            <a:ext cx="5257799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4419600"/>
            <a:ext cx="7315200" cy="206210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Suppose you are going to travel by train as your new journey. Now write a short paragraph about your preparation before travelling.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2743200"/>
            <a:ext cx="4800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Thank you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76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Md. </a:t>
            </a:r>
            <a:r>
              <a:rPr lang="en-US" sz="4800" b="1" dirty="0" err="1" smtClean="0">
                <a:solidFill>
                  <a:srgbClr val="FF0000"/>
                </a:solidFill>
              </a:rPr>
              <a:t>Amanat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Hossain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Assistant Teacher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Gul</a:t>
            </a:r>
            <a:r>
              <a:rPr lang="en-US" sz="3200" b="1" dirty="0" smtClean="0">
                <a:solidFill>
                  <a:srgbClr val="002060"/>
                </a:solidFill>
              </a:rPr>
              <a:t>-E-</a:t>
            </a:r>
            <a:r>
              <a:rPr lang="en-US" sz="3200" b="1" dirty="0" err="1" smtClean="0">
                <a:solidFill>
                  <a:srgbClr val="002060"/>
                </a:solidFill>
              </a:rPr>
              <a:t>Zar</a:t>
            </a:r>
            <a:r>
              <a:rPr lang="en-US" sz="3200" b="1" dirty="0" smtClean="0">
                <a:solidFill>
                  <a:srgbClr val="002060"/>
                </a:solidFill>
              </a:rPr>
              <a:t> Begum City Corporation Muslim Girls’ High School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Mobile No.: 01915642653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Id. No.: 1050010046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3504" y="914402"/>
            <a:ext cx="3891096" cy="2636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" y="4343400"/>
            <a:ext cx="3466476" cy="2306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4572000"/>
            <a:ext cx="3429001" cy="2114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600200" y="228600"/>
            <a:ext cx="6248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do you see in the pictures?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99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636"/>
            <a:ext cx="4467780" cy="667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371600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Sub     : English for  today</a:t>
            </a:r>
          </a:p>
          <a:p>
            <a:r>
              <a:rPr lang="en-US" sz="3200" b="1" dirty="0" smtClean="0"/>
              <a:t>Class	  : Eight</a:t>
            </a:r>
          </a:p>
          <a:p>
            <a:r>
              <a:rPr lang="en-US" sz="3200" b="1" dirty="0" smtClean="0"/>
              <a:t>Unit  	  : Six</a:t>
            </a:r>
          </a:p>
          <a:p>
            <a:r>
              <a:rPr lang="en-US" sz="3200" b="1" dirty="0" smtClean="0"/>
              <a:t>Lesson: 1(At the airport)</a:t>
            </a:r>
          </a:p>
          <a:p>
            <a:r>
              <a:rPr lang="en-US" sz="3200" b="1" dirty="0" smtClean="0"/>
              <a:t>Page   : (56-57) </a:t>
            </a:r>
          </a:p>
          <a:p>
            <a:r>
              <a:rPr lang="en-US" sz="3200" b="1" dirty="0" smtClean="0"/>
              <a:t>Time	  : 50 Minutes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227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24000" y="762000"/>
            <a:ext cx="4572000" cy="838200"/>
          </a:xfrm>
          <a:prstGeom prst="horizontalScroll">
            <a:avLst>
              <a:gd name="adj" fmla="val 10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Learning out come</a:t>
            </a:r>
          </a:p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71837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After completing lesson students able to-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Know new words , parts of speech and making sentences.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Read and understand text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Ask and answer questions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Write answer to questions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Write the main idea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77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"/>
            <a:ext cx="45720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Vocabularies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68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Interesting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625139"/>
            <a:ext cx="166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Attractive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82185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Last year I visited an interesting place in Bangladesh.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15" y="1219200"/>
            <a:ext cx="3971485" cy="2642843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HeroicExtremeLeftFacing"/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67115" y="452073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52073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Fix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47778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We have decided to help poor people in our locality.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457" y="4210960"/>
            <a:ext cx="3810000" cy="2533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1" name="TextBox 10"/>
          <p:cNvSpPr txBox="1"/>
          <p:nvPr/>
        </p:nvSpPr>
        <p:spPr>
          <a:xfrm>
            <a:off x="304800" y="2039034"/>
            <a:ext cx="1571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(Adjective)</a:t>
            </a:r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3065" y="4982404"/>
            <a:ext cx="1362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(Verb)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31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715" y="162513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Together</a:t>
            </a:r>
            <a:r>
              <a:rPr lang="en-US" sz="2400" b="1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1824335"/>
            <a:ext cx="2353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simultaneously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82185"/>
            <a:ext cx="433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We Should work together for the helpless people.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" y="4520739"/>
            <a:ext cx="232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Visit</a:t>
            </a:r>
          </a:p>
          <a:p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52073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Look over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715" y="5477785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I like to visit Dhaka </a:t>
            </a:r>
            <a:r>
              <a:rPr lang="en-US" sz="2400" b="1" dirty="0" err="1" smtClean="0">
                <a:solidFill>
                  <a:srgbClr val="7030A0"/>
                </a:solidFill>
              </a:rPr>
              <a:t>Lal</a:t>
            </a:r>
            <a:r>
              <a:rPr lang="en-US" sz="2400" b="1" dirty="0" smtClean="0">
                <a:solidFill>
                  <a:srgbClr val="7030A0"/>
                </a:solidFill>
              </a:rPr>
              <a:t> Bag </a:t>
            </a:r>
            <a:r>
              <a:rPr lang="en-US" sz="2400" b="1" dirty="0" err="1" smtClean="0">
                <a:solidFill>
                  <a:srgbClr val="7030A0"/>
                </a:solidFill>
              </a:rPr>
              <a:t>Kellah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09600"/>
            <a:ext cx="3352800" cy="3122565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697" y="4408775"/>
            <a:ext cx="3800915" cy="21380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TextBox 3"/>
          <p:cNvSpPr txBox="1"/>
          <p:nvPr/>
        </p:nvSpPr>
        <p:spPr>
          <a:xfrm>
            <a:off x="228600" y="2057400"/>
            <a:ext cx="160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(Adverb)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5715" y="5013995"/>
            <a:ext cx="149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(Verb)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932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715" y="162513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Parents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1684714"/>
            <a:ext cx="2581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Father and mother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8218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We Should abide by our parents.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15" y="4520739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Lounge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4916" y="4520739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 public room, as in hotel, theater or club in which to sit and relax.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" y="565046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There are many people relax in a lounge.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27" y="990601"/>
            <a:ext cx="3653729" cy="2422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48000"/>
            <a:ext cx="3947437" cy="2281400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295715" y="2057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(Noun)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953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(Noun)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95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4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4114800"/>
            <a:ext cx="2057400" cy="25146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237" t="21358" r="14849"/>
          <a:stretch/>
        </p:blipFill>
        <p:spPr bwMode="auto">
          <a:xfrm>
            <a:off x="1194619" y="578029"/>
            <a:ext cx="5225934" cy="2546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12" y="4197060"/>
            <a:ext cx="1857375" cy="2466975"/>
          </a:xfrm>
          <a:prstGeom prst="rect">
            <a:avLst/>
          </a:prstGeom>
        </p:spPr>
      </p:pic>
      <p:pic>
        <p:nvPicPr>
          <p:cNvPr id="1026" name="Picture 2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66065">
            <a:off x="4939557" y="4396792"/>
            <a:ext cx="2961992" cy="148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0" y="609600"/>
            <a:ext cx="17668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Mita</a:t>
            </a:r>
            <a:r>
              <a:rPr lang="en-US" sz="2400" b="1" dirty="0" smtClean="0">
                <a:solidFill>
                  <a:srgbClr val="7030A0"/>
                </a:solidFill>
              </a:rPr>
              <a:t>, Zara and Zara’s  parents are waiting in the lounge.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3721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They have decided to visit Thailand.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49375 0.00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88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351</Words>
  <Application>Microsoft Office PowerPoint</Application>
  <PresentationFormat>On-screen Show (4:3)</PresentationFormat>
  <Paragraphs>87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62</cp:revision>
  <dcterms:created xsi:type="dcterms:W3CDTF">2019-03-12T04:27:08Z</dcterms:created>
  <dcterms:modified xsi:type="dcterms:W3CDTF">2019-03-16T08:51:07Z</dcterms:modified>
</cp:coreProperties>
</file>